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Lato" panose="020B0604020202020204" charset="0"/>
      <p:regular r:id="rId17"/>
      <p:bold r:id="rId18"/>
      <p:italic r:id="rId19"/>
      <p:boldItalic r:id="rId20"/>
    </p:embeddedFont>
    <p:embeddedFont>
      <p:font typeface="Playfair Display"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EIyviDwbDvx8MDXo7SHCyQNm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79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 name="Google Shape;1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7"/>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 name="Google Shape;56;p17"/>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57" name="Google Shape;57;p17"/>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8" name="Google Shape;58;p17"/>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 name="Google Shape;5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28"/>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8"/>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 name="Google Shape;63;p28"/>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64" name="Google Shape;64;p28"/>
          <p:cNvSpPr txBox="1">
            <a:spLocks noGrp="1"/>
          </p:cNvSpPr>
          <p:nvPr>
            <p:ph type="ctrTitle"/>
          </p:nvPr>
        </p:nvSpPr>
        <p:spPr>
          <a:xfrm>
            <a:off x="630600" y="136800"/>
            <a:ext cx="7893000" cy="1853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1000"/>
              </a:spcBef>
              <a:spcAft>
                <a:spcPts val="0"/>
              </a:spcAft>
              <a:buSzPts val="4800"/>
              <a:buNone/>
              <a:defRPr sz="4800"/>
            </a:lvl1pPr>
            <a:lvl2pPr lvl="1" algn="l">
              <a:lnSpc>
                <a:spcPct val="100000"/>
              </a:lnSpc>
              <a:spcBef>
                <a:spcPts val="1000"/>
              </a:spcBef>
              <a:spcAft>
                <a:spcPts val="0"/>
              </a:spcAft>
              <a:buSzPts val="4800"/>
              <a:buNone/>
              <a:defRPr sz="4800"/>
            </a:lvl2pPr>
            <a:lvl3pPr lvl="2" algn="l">
              <a:lnSpc>
                <a:spcPct val="100000"/>
              </a:lnSpc>
              <a:spcBef>
                <a:spcPts val="1000"/>
              </a:spcBef>
              <a:spcAft>
                <a:spcPts val="0"/>
              </a:spcAft>
              <a:buSzPts val="4800"/>
              <a:buNone/>
              <a:defRPr sz="4800"/>
            </a:lvl3pPr>
            <a:lvl4pPr lvl="3" algn="l">
              <a:lnSpc>
                <a:spcPct val="100000"/>
              </a:lnSpc>
              <a:spcBef>
                <a:spcPts val="1000"/>
              </a:spcBef>
              <a:spcAft>
                <a:spcPts val="0"/>
              </a:spcAft>
              <a:buSzPts val="4800"/>
              <a:buNone/>
              <a:defRPr sz="4800"/>
            </a:lvl4pPr>
            <a:lvl5pPr lvl="4" algn="l">
              <a:lnSpc>
                <a:spcPct val="100000"/>
              </a:lnSpc>
              <a:spcBef>
                <a:spcPts val="1000"/>
              </a:spcBef>
              <a:spcAft>
                <a:spcPts val="0"/>
              </a:spcAft>
              <a:buSzPts val="4800"/>
              <a:buNone/>
              <a:defRPr sz="4800"/>
            </a:lvl5pPr>
            <a:lvl6pPr lvl="5" algn="l">
              <a:lnSpc>
                <a:spcPct val="100000"/>
              </a:lnSpc>
              <a:spcBef>
                <a:spcPts val="1000"/>
              </a:spcBef>
              <a:spcAft>
                <a:spcPts val="0"/>
              </a:spcAft>
              <a:buSzPts val="4800"/>
              <a:buNone/>
              <a:defRPr sz="4800"/>
            </a:lvl6pPr>
            <a:lvl7pPr lvl="6" algn="l">
              <a:lnSpc>
                <a:spcPct val="100000"/>
              </a:lnSpc>
              <a:spcBef>
                <a:spcPts val="1000"/>
              </a:spcBef>
              <a:spcAft>
                <a:spcPts val="0"/>
              </a:spcAft>
              <a:buSzPts val="4800"/>
              <a:buNone/>
              <a:defRPr sz="4800"/>
            </a:lvl7pPr>
            <a:lvl8pPr lvl="7" algn="l">
              <a:lnSpc>
                <a:spcPct val="100000"/>
              </a:lnSpc>
              <a:spcBef>
                <a:spcPts val="1000"/>
              </a:spcBef>
              <a:spcAft>
                <a:spcPts val="0"/>
              </a:spcAft>
              <a:buSzPts val="4800"/>
              <a:buNone/>
              <a:defRPr sz="4800"/>
            </a:lvl8pPr>
            <a:lvl9pPr lvl="8" algn="l">
              <a:lnSpc>
                <a:spcPct val="100000"/>
              </a:lnSpc>
              <a:spcBef>
                <a:spcPts val="1000"/>
              </a:spcBef>
              <a:spcAft>
                <a:spcPts val="0"/>
              </a:spcAft>
              <a:buSzPts val="4800"/>
              <a:buNone/>
              <a:defRPr sz="4800"/>
            </a:lvl9pPr>
          </a:lstStyle>
          <a:p>
            <a:endParaRPr/>
          </a:p>
        </p:txBody>
      </p:sp>
      <p:sp>
        <p:nvSpPr>
          <p:cNvPr id="65" name="Google Shape;65;p28"/>
          <p:cNvSpPr txBox="1">
            <a:spLocks noGrp="1"/>
          </p:cNvSpPr>
          <p:nvPr>
            <p:ph type="subTitle" idx="1"/>
          </p:nvPr>
        </p:nvSpPr>
        <p:spPr>
          <a:xfrm>
            <a:off x="630600" y="3228375"/>
            <a:ext cx="7893000" cy="1274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1000"/>
              </a:spcBef>
              <a:spcAft>
                <a:spcPts val="0"/>
              </a:spcAft>
              <a:buClr>
                <a:schemeClr val="accent6"/>
              </a:buClr>
              <a:buSzPts val="2400"/>
              <a:buNone/>
              <a:defRPr sz="2400">
                <a:solidFill>
                  <a:schemeClr val="accent6"/>
                </a:solidFill>
              </a:defRPr>
            </a:lvl1pPr>
            <a:lvl2pPr lvl="1" algn="l">
              <a:lnSpc>
                <a:spcPct val="100000"/>
              </a:lnSpc>
              <a:spcBef>
                <a:spcPts val="1000"/>
              </a:spcBef>
              <a:spcAft>
                <a:spcPts val="0"/>
              </a:spcAft>
              <a:buClr>
                <a:schemeClr val="accent6"/>
              </a:buClr>
              <a:buSzPts val="2400"/>
              <a:buNone/>
              <a:defRPr sz="2400">
                <a:solidFill>
                  <a:schemeClr val="accent6"/>
                </a:solidFill>
              </a:defRPr>
            </a:lvl2pPr>
            <a:lvl3pPr lvl="2" algn="l">
              <a:lnSpc>
                <a:spcPct val="100000"/>
              </a:lnSpc>
              <a:spcBef>
                <a:spcPts val="1000"/>
              </a:spcBef>
              <a:spcAft>
                <a:spcPts val="0"/>
              </a:spcAft>
              <a:buClr>
                <a:schemeClr val="accent6"/>
              </a:buClr>
              <a:buSzPts val="2400"/>
              <a:buNone/>
              <a:defRPr sz="2400">
                <a:solidFill>
                  <a:schemeClr val="accent6"/>
                </a:solidFill>
              </a:defRPr>
            </a:lvl3pPr>
            <a:lvl4pPr lvl="3" algn="l">
              <a:lnSpc>
                <a:spcPct val="100000"/>
              </a:lnSpc>
              <a:spcBef>
                <a:spcPts val="1000"/>
              </a:spcBef>
              <a:spcAft>
                <a:spcPts val="0"/>
              </a:spcAft>
              <a:buClr>
                <a:schemeClr val="accent6"/>
              </a:buClr>
              <a:buSzPts val="2400"/>
              <a:buNone/>
              <a:defRPr sz="2400">
                <a:solidFill>
                  <a:schemeClr val="accent6"/>
                </a:solidFill>
              </a:defRPr>
            </a:lvl4pPr>
            <a:lvl5pPr lvl="4" algn="l">
              <a:lnSpc>
                <a:spcPct val="100000"/>
              </a:lnSpc>
              <a:spcBef>
                <a:spcPts val="1000"/>
              </a:spcBef>
              <a:spcAft>
                <a:spcPts val="0"/>
              </a:spcAft>
              <a:buClr>
                <a:schemeClr val="accent6"/>
              </a:buClr>
              <a:buSzPts val="2400"/>
              <a:buNone/>
              <a:defRPr sz="2400">
                <a:solidFill>
                  <a:schemeClr val="accent6"/>
                </a:solidFill>
              </a:defRPr>
            </a:lvl5pPr>
            <a:lvl6pPr lvl="5" algn="l">
              <a:lnSpc>
                <a:spcPct val="100000"/>
              </a:lnSpc>
              <a:spcBef>
                <a:spcPts val="1000"/>
              </a:spcBef>
              <a:spcAft>
                <a:spcPts val="0"/>
              </a:spcAft>
              <a:buClr>
                <a:schemeClr val="accent6"/>
              </a:buClr>
              <a:buSzPts val="2400"/>
              <a:buNone/>
              <a:defRPr sz="2400">
                <a:solidFill>
                  <a:schemeClr val="accent6"/>
                </a:solidFill>
              </a:defRPr>
            </a:lvl6pPr>
            <a:lvl7pPr lvl="6" algn="l">
              <a:lnSpc>
                <a:spcPct val="100000"/>
              </a:lnSpc>
              <a:spcBef>
                <a:spcPts val="1000"/>
              </a:spcBef>
              <a:spcAft>
                <a:spcPts val="0"/>
              </a:spcAft>
              <a:buClr>
                <a:schemeClr val="accent6"/>
              </a:buClr>
              <a:buSzPts val="2400"/>
              <a:buNone/>
              <a:defRPr sz="2400">
                <a:solidFill>
                  <a:schemeClr val="accent6"/>
                </a:solidFill>
              </a:defRPr>
            </a:lvl7pPr>
            <a:lvl8pPr lvl="7" algn="l">
              <a:lnSpc>
                <a:spcPct val="100000"/>
              </a:lnSpc>
              <a:spcBef>
                <a:spcPts val="1000"/>
              </a:spcBef>
              <a:spcAft>
                <a:spcPts val="0"/>
              </a:spcAft>
              <a:buClr>
                <a:schemeClr val="accent6"/>
              </a:buClr>
              <a:buSzPts val="2400"/>
              <a:buNone/>
              <a:defRPr sz="2400">
                <a:solidFill>
                  <a:schemeClr val="accent6"/>
                </a:solidFill>
              </a:defRPr>
            </a:lvl8pPr>
            <a:lvl9pPr lvl="8" algn="l">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66" name="Google Shape;6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29"/>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9"/>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9"/>
          <p:cNvSpPr txBox="1">
            <a:spLocks noGrp="1"/>
          </p:cNvSpPr>
          <p:nvPr>
            <p:ph type="title"/>
          </p:nvPr>
        </p:nvSpPr>
        <p:spPr>
          <a:xfrm>
            <a:off x="509550" y="1921350"/>
            <a:ext cx="8124900" cy="13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1" name="Google Shape;7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cxnSp>
        <p:nvCxnSpPr>
          <p:cNvPr id="73" name="Google Shape;73;p30"/>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74" name="Google Shape;74;p30"/>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75" name="Google Shape;75;p30"/>
          <p:cNvSpPr txBox="1">
            <a:spLocks noGrp="1"/>
          </p:cNvSpPr>
          <p:nvPr>
            <p:ph type="body" idx="1"/>
          </p:nvPr>
        </p:nvSpPr>
        <p:spPr>
          <a:xfrm>
            <a:off x="311700" y="1417950"/>
            <a:ext cx="3999900" cy="3150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30"/>
          <p:cNvSpPr txBox="1">
            <a:spLocks noGrp="1"/>
          </p:cNvSpPr>
          <p:nvPr>
            <p:ph type="body" idx="2"/>
          </p:nvPr>
        </p:nvSpPr>
        <p:spPr>
          <a:xfrm>
            <a:off x="4832400" y="1417950"/>
            <a:ext cx="3999900" cy="3150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7" name="Google Shape;7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80" name="Google Shape;8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cxnSp>
        <p:nvCxnSpPr>
          <p:cNvPr id="82" name="Google Shape;82;p32"/>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83" name="Google Shape;83;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4" name="Google Shape;84;p32"/>
          <p:cNvSpPr txBox="1">
            <a:spLocks noGrp="1"/>
          </p:cNvSpPr>
          <p:nvPr>
            <p:ph type="body" idx="1"/>
          </p:nvPr>
        </p:nvSpPr>
        <p:spPr>
          <a:xfrm>
            <a:off x="311700" y="1640350"/>
            <a:ext cx="2808000" cy="2928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85" name="Google Shape;85;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3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3"/>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90" name="Google Shape;9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34"/>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3" name="Google Shape;93;p3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4" name="Google Shape;94;p34"/>
          <p:cNvSpPr txBox="1">
            <a:spLocks noGrp="1"/>
          </p:cNvSpPr>
          <p:nvPr>
            <p:ph type="title"/>
          </p:nvPr>
        </p:nvSpPr>
        <p:spPr>
          <a:xfrm>
            <a:off x="265500" y="1084625"/>
            <a:ext cx="4045200" cy="170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34"/>
          <p:cNvSpPr txBox="1">
            <a:spLocks noGrp="1"/>
          </p:cNvSpPr>
          <p:nvPr>
            <p:ph type="subTitle" idx="1"/>
          </p:nvPr>
        </p:nvSpPr>
        <p:spPr>
          <a:xfrm>
            <a:off x="265500" y="2845200"/>
            <a:ext cx="4045200" cy="1421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6" name="Google Shape;96;p3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accent1"/>
              </a:buClr>
              <a:buSzPts val="1800"/>
              <a:buChar char="●"/>
              <a:defRPr>
                <a:solidFill>
                  <a:schemeClr val="accent1"/>
                </a:solidFill>
              </a:defRPr>
            </a:lvl1pPr>
            <a:lvl2pPr marL="914400" lvl="1" indent="-317500" algn="l">
              <a:lnSpc>
                <a:spcPct val="115000"/>
              </a:lnSpc>
              <a:spcBef>
                <a:spcPts val="1600"/>
              </a:spcBef>
              <a:spcAft>
                <a:spcPts val="0"/>
              </a:spcAft>
              <a:buClr>
                <a:schemeClr val="accent1"/>
              </a:buClr>
              <a:buSzPts val="1400"/>
              <a:buChar char="○"/>
              <a:defRPr>
                <a:solidFill>
                  <a:schemeClr val="accent1"/>
                </a:solidFill>
              </a:defRPr>
            </a:lvl2pPr>
            <a:lvl3pPr marL="1371600" lvl="2" indent="-317500" algn="l">
              <a:lnSpc>
                <a:spcPct val="115000"/>
              </a:lnSpc>
              <a:spcBef>
                <a:spcPts val="1600"/>
              </a:spcBef>
              <a:spcAft>
                <a:spcPts val="0"/>
              </a:spcAft>
              <a:buClr>
                <a:schemeClr val="accent1"/>
              </a:buClr>
              <a:buSzPts val="1400"/>
              <a:buChar char="■"/>
              <a:defRPr>
                <a:solidFill>
                  <a:schemeClr val="accent1"/>
                </a:solidFill>
              </a:defRPr>
            </a:lvl3pPr>
            <a:lvl4pPr marL="1828800" lvl="3" indent="-317500" algn="l">
              <a:lnSpc>
                <a:spcPct val="115000"/>
              </a:lnSpc>
              <a:spcBef>
                <a:spcPts val="1600"/>
              </a:spcBef>
              <a:spcAft>
                <a:spcPts val="0"/>
              </a:spcAft>
              <a:buClr>
                <a:schemeClr val="accent1"/>
              </a:buClr>
              <a:buSzPts val="1400"/>
              <a:buChar char="●"/>
              <a:defRPr>
                <a:solidFill>
                  <a:schemeClr val="accent1"/>
                </a:solidFill>
              </a:defRPr>
            </a:lvl4pPr>
            <a:lvl5pPr marL="2286000" lvl="4" indent="-317500" algn="l">
              <a:lnSpc>
                <a:spcPct val="115000"/>
              </a:lnSpc>
              <a:spcBef>
                <a:spcPts val="1600"/>
              </a:spcBef>
              <a:spcAft>
                <a:spcPts val="0"/>
              </a:spcAft>
              <a:buClr>
                <a:schemeClr val="accent1"/>
              </a:buClr>
              <a:buSzPts val="1400"/>
              <a:buChar char="○"/>
              <a:defRPr>
                <a:solidFill>
                  <a:schemeClr val="accent1"/>
                </a:solidFill>
              </a:defRPr>
            </a:lvl5pPr>
            <a:lvl6pPr marL="2743200" lvl="5" indent="-317500" algn="l">
              <a:lnSpc>
                <a:spcPct val="115000"/>
              </a:lnSpc>
              <a:spcBef>
                <a:spcPts val="1600"/>
              </a:spcBef>
              <a:spcAft>
                <a:spcPts val="0"/>
              </a:spcAft>
              <a:buClr>
                <a:schemeClr val="accent1"/>
              </a:buClr>
              <a:buSzPts val="1400"/>
              <a:buChar char="■"/>
              <a:defRPr>
                <a:solidFill>
                  <a:schemeClr val="accent1"/>
                </a:solidFill>
              </a:defRPr>
            </a:lvl6pPr>
            <a:lvl7pPr marL="3200400" lvl="6" indent="-317500" algn="l">
              <a:lnSpc>
                <a:spcPct val="115000"/>
              </a:lnSpc>
              <a:spcBef>
                <a:spcPts val="1600"/>
              </a:spcBef>
              <a:spcAft>
                <a:spcPts val="0"/>
              </a:spcAft>
              <a:buClr>
                <a:schemeClr val="accent1"/>
              </a:buClr>
              <a:buSzPts val="1400"/>
              <a:buChar char="●"/>
              <a:defRPr>
                <a:solidFill>
                  <a:schemeClr val="accent1"/>
                </a:solidFill>
              </a:defRPr>
            </a:lvl7pPr>
            <a:lvl8pPr marL="3657600" lvl="7" indent="-317500" algn="l">
              <a:lnSpc>
                <a:spcPct val="115000"/>
              </a:lnSpc>
              <a:spcBef>
                <a:spcPts val="1600"/>
              </a:spcBef>
              <a:spcAft>
                <a:spcPts val="0"/>
              </a:spcAft>
              <a:buClr>
                <a:schemeClr val="accent1"/>
              </a:buClr>
              <a:buSzPts val="1400"/>
              <a:buChar char="○"/>
              <a:defRPr>
                <a:solidFill>
                  <a:schemeClr val="accent1"/>
                </a:solidFill>
              </a:defRPr>
            </a:lvl8pPr>
            <a:lvl9pPr marL="4114800" lvl="8" indent="-317500" algn="l">
              <a:lnSpc>
                <a:spcPct val="115000"/>
              </a:lnSpc>
              <a:spcBef>
                <a:spcPts val="1600"/>
              </a:spcBef>
              <a:spcAft>
                <a:spcPts val="1600"/>
              </a:spcAft>
              <a:buClr>
                <a:schemeClr val="accent1"/>
              </a:buClr>
              <a:buSzPts val="1400"/>
              <a:buChar char="■"/>
              <a:defRPr>
                <a:solidFill>
                  <a:schemeClr val="accent1"/>
                </a:solidFill>
              </a:defRPr>
            </a:lvl9pPr>
          </a:lstStyle>
          <a:p>
            <a:endParaRPr/>
          </a:p>
        </p:txBody>
      </p:sp>
      <p:sp>
        <p:nvSpPr>
          <p:cNvPr id="97" name="Google Shape;9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
        <p:cNvGrpSpPr/>
        <p:nvPr/>
      </p:nvGrpSpPr>
      <p:grpSpPr>
        <a:xfrm>
          <a:off x="0" y="0"/>
          <a:ext cx="0" cy="0"/>
          <a:chOff x="0" y="0"/>
          <a:chExt cx="0" cy="0"/>
        </a:xfrm>
      </p:grpSpPr>
      <p:sp>
        <p:nvSpPr>
          <p:cNvPr id="99" name="Google Shape;99;p35"/>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00" name="Google Shape;10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
        <p:cNvGrpSpPr/>
        <p:nvPr/>
      </p:nvGrpSpPr>
      <p:grpSpPr>
        <a:xfrm>
          <a:off x="0" y="0"/>
          <a:ext cx="0" cy="0"/>
          <a:chOff x="0" y="0"/>
          <a:chExt cx="0" cy="0"/>
        </a:xfrm>
      </p:grpSpPr>
      <p:sp>
        <p:nvSpPr>
          <p:cNvPr id="102" name="Google Shape;102;p36"/>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6"/>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6"/>
          <p:cNvSpPr txBox="1">
            <a:spLocks noGrp="1"/>
          </p:cNvSpPr>
          <p:nvPr>
            <p:ph type="title" hasCustomPrompt="1"/>
          </p:nvPr>
        </p:nvSpPr>
        <p:spPr>
          <a:xfrm>
            <a:off x="586725" y="1353788"/>
            <a:ext cx="79707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10800"/>
              <a:buNone/>
              <a:defRPr sz="10800">
                <a:solidFill>
                  <a:schemeClr val="accent6"/>
                </a:solidFill>
              </a:defRPr>
            </a:lvl1pPr>
            <a:lvl2pPr lvl="1" algn="ctr">
              <a:lnSpc>
                <a:spcPct val="100000"/>
              </a:lnSpc>
              <a:spcBef>
                <a:spcPts val="0"/>
              </a:spcBef>
              <a:spcAft>
                <a:spcPts val="0"/>
              </a:spcAft>
              <a:buClr>
                <a:schemeClr val="accent6"/>
              </a:buClr>
              <a:buSzPts val="10800"/>
              <a:buNone/>
              <a:defRPr sz="10800">
                <a:solidFill>
                  <a:schemeClr val="accent6"/>
                </a:solidFill>
              </a:defRPr>
            </a:lvl2pPr>
            <a:lvl3pPr lvl="2" algn="ctr">
              <a:lnSpc>
                <a:spcPct val="100000"/>
              </a:lnSpc>
              <a:spcBef>
                <a:spcPts val="0"/>
              </a:spcBef>
              <a:spcAft>
                <a:spcPts val="0"/>
              </a:spcAft>
              <a:buClr>
                <a:schemeClr val="accent6"/>
              </a:buClr>
              <a:buSzPts val="10800"/>
              <a:buNone/>
              <a:defRPr sz="10800">
                <a:solidFill>
                  <a:schemeClr val="accent6"/>
                </a:solidFill>
              </a:defRPr>
            </a:lvl3pPr>
            <a:lvl4pPr lvl="3" algn="ctr">
              <a:lnSpc>
                <a:spcPct val="100000"/>
              </a:lnSpc>
              <a:spcBef>
                <a:spcPts val="0"/>
              </a:spcBef>
              <a:spcAft>
                <a:spcPts val="0"/>
              </a:spcAft>
              <a:buClr>
                <a:schemeClr val="accent6"/>
              </a:buClr>
              <a:buSzPts val="10800"/>
              <a:buNone/>
              <a:defRPr sz="10800">
                <a:solidFill>
                  <a:schemeClr val="accent6"/>
                </a:solidFill>
              </a:defRPr>
            </a:lvl4pPr>
            <a:lvl5pPr lvl="4" algn="ctr">
              <a:lnSpc>
                <a:spcPct val="100000"/>
              </a:lnSpc>
              <a:spcBef>
                <a:spcPts val="0"/>
              </a:spcBef>
              <a:spcAft>
                <a:spcPts val="0"/>
              </a:spcAft>
              <a:buClr>
                <a:schemeClr val="accent6"/>
              </a:buClr>
              <a:buSzPts val="10800"/>
              <a:buNone/>
              <a:defRPr sz="10800">
                <a:solidFill>
                  <a:schemeClr val="accent6"/>
                </a:solidFill>
              </a:defRPr>
            </a:lvl5pPr>
            <a:lvl6pPr lvl="5" algn="ctr">
              <a:lnSpc>
                <a:spcPct val="100000"/>
              </a:lnSpc>
              <a:spcBef>
                <a:spcPts val="0"/>
              </a:spcBef>
              <a:spcAft>
                <a:spcPts val="0"/>
              </a:spcAft>
              <a:buClr>
                <a:schemeClr val="accent6"/>
              </a:buClr>
              <a:buSzPts val="10800"/>
              <a:buNone/>
              <a:defRPr sz="10800">
                <a:solidFill>
                  <a:schemeClr val="accent6"/>
                </a:solidFill>
              </a:defRPr>
            </a:lvl6pPr>
            <a:lvl7pPr lvl="6" algn="ctr">
              <a:lnSpc>
                <a:spcPct val="100000"/>
              </a:lnSpc>
              <a:spcBef>
                <a:spcPts val="0"/>
              </a:spcBef>
              <a:spcAft>
                <a:spcPts val="0"/>
              </a:spcAft>
              <a:buClr>
                <a:schemeClr val="accent6"/>
              </a:buClr>
              <a:buSzPts val="10800"/>
              <a:buNone/>
              <a:defRPr sz="10800">
                <a:solidFill>
                  <a:schemeClr val="accent6"/>
                </a:solidFill>
              </a:defRPr>
            </a:lvl7pPr>
            <a:lvl8pPr lvl="7" algn="ctr">
              <a:lnSpc>
                <a:spcPct val="100000"/>
              </a:lnSpc>
              <a:spcBef>
                <a:spcPts val="0"/>
              </a:spcBef>
              <a:spcAft>
                <a:spcPts val="0"/>
              </a:spcAft>
              <a:buClr>
                <a:schemeClr val="accent6"/>
              </a:buClr>
              <a:buSzPts val="10800"/>
              <a:buNone/>
              <a:defRPr sz="10800">
                <a:solidFill>
                  <a:schemeClr val="accent6"/>
                </a:solidFill>
              </a:defRPr>
            </a:lvl8pPr>
            <a:lvl9pPr lvl="8" algn="ctr">
              <a:lnSpc>
                <a:spcPct val="100000"/>
              </a:lnSpc>
              <a:spcBef>
                <a:spcPts val="0"/>
              </a:spcBef>
              <a:spcAft>
                <a:spcPts val="0"/>
              </a:spcAft>
              <a:buClr>
                <a:schemeClr val="accent6"/>
              </a:buClr>
              <a:buSzPts val="10800"/>
              <a:buNone/>
              <a:defRPr sz="10800">
                <a:solidFill>
                  <a:schemeClr val="accent6"/>
                </a:solidFill>
              </a:defRPr>
            </a:lvl9pPr>
          </a:lstStyle>
          <a:p>
            <a:r>
              <a:t>xx%</a:t>
            </a:r>
          </a:p>
        </p:txBody>
      </p:sp>
      <p:sp>
        <p:nvSpPr>
          <p:cNvPr id="105" name="Google Shape;105;p36"/>
          <p:cNvSpPr txBox="1">
            <a:spLocks noGrp="1"/>
          </p:cNvSpPr>
          <p:nvPr>
            <p:ph type="body" idx="1"/>
          </p:nvPr>
        </p:nvSpPr>
        <p:spPr>
          <a:xfrm>
            <a:off x="586725" y="2968388"/>
            <a:ext cx="79707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06" name="Google Shape;10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1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 name="Google Shape;1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 name="Google Shape;2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lue-gold">
    <p:bg>
      <p:bgPr>
        <a:solidFill>
          <a:schemeClr val="lt1"/>
        </a:solidFill>
        <a:effectLst/>
      </p:bgPr>
    </p:bg>
    <p:spTree>
      <p:nvGrpSpPr>
        <p:cNvPr id="1" name="Shape 50"/>
        <p:cNvGrpSpPr/>
        <p:nvPr/>
      </p:nvGrpSpPr>
      <p:grpSpPr>
        <a:xfrm>
          <a:off x="0" y="0"/>
          <a:ext cx="0" cy="0"/>
          <a:chOff x="0" y="0"/>
          <a:chExt cx="0" cy="0"/>
        </a:xfrm>
      </p:grpSpPr>
      <p:sp>
        <p:nvSpPr>
          <p:cNvPr id="51" name="Google Shape;51;p16"/>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endParaRPr/>
          </a:p>
        </p:txBody>
      </p:sp>
      <p:sp>
        <p:nvSpPr>
          <p:cNvPr id="52" name="Google Shape;52;p16"/>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53" name="Google Shape;5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12"/>
        <p:cNvGrpSpPr/>
        <p:nvPr/>
      </p:nvGrpSpPr>
      <p:grpSpPr>
        <a:xfrm>
          <a:off x="0" y="0"/>
          <a:ext cx="0" cy="0"/>
          <a:chOff x="0" y="0"/>
          <a:chExt cx="0" cy="0"/>
        </a:xfrm>
      </p:grpSpPr>
      <p:sp>
        <p:nvSpPr>
          <p:cNvPr id="113" name="Google Shape;113;p1"/>
          <p:cNvSpPr txBox="1">
            <a:spLocks noGrp="1"/>
          </p:cNvSpPr>
          <p:nvPr>
            <p:ph type="title"/>
          </p:nvPr>
        </p:nvSpPr>
        <p:spPr>
          <a:xfrm>
            <a:off x="239325" y="408350"/>
            <a:ext cx="5406000" cy="3870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GB">
                <a:solidFill>
                  <a:srgbClr val="FFFFFF"/>
                </a:solidFill>
              </a:rPr>
              <a:t>My Awesome Life </a:t>
            </a:r>
            <a:endParaRPr>
              <a:solidFill>
                <a:srgbClr val="FFFFFF"/>
              </a:solidFill>
            </a:endParaRPr>
          </a:p>
          <a:p>
            <a:pPr marL="0" lvl="0" indent="0" algn="l" rtl="0">
              <a:lnSpc>
                <a:spcPct val="100000"/>
              </a:lnSpc>
              <a:spcBef>
                <a:spcPts val="0"/>
              </a:spcBef>
              <a:spcAft>
                <a:spcPts val="0"/>
              </a:spcAft>
              <a:buSzPts val="4800"/>
              <a:buNone/>
            </a:pPr>
            <a:r>
              <a:rPr lang="en-GB" sz="3200">
                <a:solidFill>
                  <a:srgbClr val="FFFFFF"/>
                </a:solidFill>
              </a:rPr>
              <a:t>By Shanel Ames</a:t>
            </a:r>
            <a:endParaRPr sz="3200">
              <a:solidFill>
                <a:srgbClr val="FFFFFF"/>
              </a:solidFill>
            </a:endParaRPr>
          </a:p>
        </p:txBody>
      </p:sp>
      <p:sp>
        <p:nvSpPr>
          <p:cNvPr id="114" name="Google Shape;114;p1"/>
          <p:cNvSpPr txBox="1"/>
          <p:nvPr/>
        </p:nvSpPr>
        <p:spPr>
          <a:xfrm>
            <a:off x="5822000" y="1105300"/>
            <a:ext cx="3217500" cy="345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 name="Google Shape;115;p1" descr="C:\Users\Sandi\Desktop\current files\photos\she did it!.jpg"/>
          <p:cNvPicPr preferRelativeResize="0"/>
          <p:nvPr/>
        </p:nvPicPr>
        <p:blipFill rotWithShape="1">
          <a:blip r:embed="rId3">
            <a:alphaModFix/>
          </a:blip>
          <a:srcRect/>
          <a:stretch/>
        </p:blipFill>
        <p:spPr>
          <a:xfrm>
            <a:off x="5822000" y="842988"/>
            <a:ext cx="2593175" cy="34575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000"/>
                                        <p:tgtEl>
                                          <p:spTgt spid="1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78"/>
        <p:cNvGrpSpPr/>
        <p:nvPr/>
      </p:nvGrpSpPr>
      <p:grpSpPr>
        <a:xfrm>
          <a:off x="0" y="0"/>
          <a:ext cx="0" cy="0"/>
          <a:chOff x="0" y="0"/>
          <a:chExt cx="0" cy="0"/>
        </a:xfrm>
      </p:grpSpPr>
      <p:sp>
        <p:nvSpPr>
          <p:cNvPr id="179" name="Google Shape;179;p10"/>
          <p:cNvSpPr txBox="1">
            <a:spLocks noGrp="1"/>
          </p:cNvSpPr>
          <p:nvPr>
            <p:ph type="title"/>
          </p:nvPr>
        </p:nvSpPr>
        <p:spPr>
          <a:xfrm>
            <a:off x="311700" y="372725"/>
            <a:ext cx="44049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Today </a:t>
            </a:r>
            <a:endParaRPr/>
          </a:p>
        </p:txBody>
      </p:sp>
      <p:sp>
        <p:nvSpPr>
          <p:cNvPr id="180" name="Google Shape;180;p10"/>
          <p:cNvSpPr txBox="1">
            <a:spLocks noGrp="1"/>
          </p:cNvSpPr>
          <p:nvPr>
            <p:ph type="body" idx="1"/>
          </p:nvPr>
        </p:nvSpPr>
        <p:spPr>
          <a:xfrm>
            <a:off x="311700" y="1192850"/>
            <a:ext cx="5007000" cy="36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600">
                <a:solidFill>
                  <a:schemeClr val="accent5"/>
                </a:solidFill>
              </a:rPr>
              <a:t>I am currently in an employment program named IRI. I have 3 job coaches that help and teach me with skills that are required for my job. </a:t>
            </a:r>
            <a:endParaRPr sz="1600">
              <a:solidFill>
                <a:schemeClr val="accent5"/>
              </a:solidFill>
            </a:endParaRPr>
          </a:p>
          <a:p>
            <a:pPr marL="0" lvl="0" indent="0" algn="l" rtl="0">
              <a:lnSpc>
                <a:spcPct val="115000"/>
              </a:lnSpc>
              <a:spcBef>
                <a:spcPts val="1600"/>
              </a:spcBef>
              <a:spcAft>
                <a:spcPts val="0"/>
              </a:spcAft>
              <a:buSzPts val="1800"/>
              <a:buNone/>
            </a:pPr>
            <a:r>
              <a:rPr lang="en-GB" sz="1600">
                <a:solidFill>
                  <a:schemeClr val="accent5"/>
                </a:solidFill>
              </a:rPr>
              <a:t>I go to church at Saint Michaels . I have been an active member there for many years. </a:t>
            </a:r>
            <a:endParaRPr sz="1600">
              <a:solidFill>
                <a:schemeClr val="accent5"/>
              </a:solidFill>
            </a:endParaRPr>
          </a:p>
          <a:p>
            <a:pPr marL="0" lvl="0" indent="0" algn="l" rtl="0">
              <a:lnSpc>
                <a:spcPct val="115000"/>
              </a:lnSpc>
              <a:spcBef>
                <a:spcPts val="1600"/>
              </a:spcBef>
              <a:spcAft>
                <a:spcPts val="1600"/>
              </a:spcAft>
              <a:buSzPts val="1800"/>
              <a:buNone/>
            </a:pPr>
            <a:r>
              <a:rPr lang="en-GB" sz="1600">
                <a:solidFill>
                  <a:schemeClr val="accent5"/>
                </a:solidFill>
              </a:rPr>
              <a:t>I continue to have a very active social life. I have a lot of friends with  and  without disabilities.  One of my  favorite activities to do with my friends is go out to the movies and just hang out.</a:t>
            </a:r>
            <a:endParaRPr sz="1600"/>
          </a:p>
        </p:txBody>
      </p:sp>
      <p:pic>
        <p:nvPicPr>
          <p:cNvPr id="181" name="Google Shape;181;p10"/>
          <p:cNvPicPr preferRelativeResize="0"/>
          <p:nvPr/>
        </p:nvPicPr>
        <p:blipFill rotWithShape="1">
          <a:blip r:embed="rId3">
            <a:alphaModFix/>
          </a:blip>
          <a:srcRect/>
          <a:stretch/>
        </p:blipFill>
        <p:spPr>
          <a:xfrm>
            <a:off x="5497475" y="372725"/>
            <a:ext cx="3334825" cy="4195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1000"/>
                                        <p:tgtEl>
                                          <p:spTgt spid="1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85"/>
        <p:cNvGrpSpPr/>
        <p:nvPr/>
      </p:nvGrpSpPr>
      <p:grpSpPr>
        <a:xfrm>
          <a:off x="0" y="0"/>
          <a:ext cx="0" cy="0"/>
          <a:chOff x="0" y="0"/>
          <a:chExt cx="0" cy="0"/>
        </a:xfrm>
      </p:grpSpPr>
      <p:sp>
        <p:nvSpPr>
          <p:cNvPr id="186" name="Google Shape;186;p1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My Future </a:t>
            </a:r>
            <a:endParaRPr/>
          </a:p>
        </p:txBody>
      </p:sp>
      <p:sp>
        <p:nvSpPr>
          <p:cNvPr id="187" name="Google Shape;187;p11"/>
          <p:cNvSpPr txBox="1">
            <a:spLocks noGrp="1"/>
          </p:cNvSpPr>
          <p:nvPr>
            <p:ph type="body" idx="1"/>
          </p:nvPr>
        </p:nvSpPr>
        <p:spPr>
          <a:xfrm>
            <a:off x="311700" y="1247575"/>
            <a:ext cx="5105400" cy="33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a:solidFill>
                  <a:schemeClr val="accent5"/>
                </a:solidFill>
              </a:rPr>
              <a:t>In my future I see myself becoming an advocate like my mom and helping others with disabilities. </a:t>
            </a:r>
            <a:br>
              <a:rPr lang="en-GB">
                <a:solidFill>
                  <a:schemeClr val="accent5"/>
                </a:solidFill>
              </a:rPr>
            </a:br>
            <a:r>
              <a:rPr lang="en-GB">
                <a:solidFill>
                  <a:schemeClr val="accent5"/>
                </a:solidFill>
              </a:rPr>
              <a:t>I am currently the I CAN Coordinator and working towards  making my dreams possible. </a:t>
            </a:r>
            <a:endParaRPr>
              <a:solidFill>
                <a:schemeClr val="accent5"/>
              </a:solidFill>
            </a:endParaRPr>
          </a:p>
          <a:p>
            <a:pPr marL="0" lvl="0" indent="0" algn="l" rtl="0">
              <a:lnSpc>
                <a:spcPct val="115000"/>
              </a:lnSpc>
              <a:spcBef>
                <a:spcPts val="1600"/>
              </a:spcBef>
              <a:spcAft>
                <a:spcPts val="0"/>
              </a:spcAft>
              <a:buSzPts val="1800"/>
              <a:buNone/>
            </a:pPr>
            <a:r>
              <a:rPr lang="en-GB">
                <a:solidFill>
                  <a:schemeClr val="accent5"/>
                </a:solidFill>
              </a:rPr>
              <a:t>I am helping build teams that will work on person centered planning with individuals with disabilities, and am also helping adults with disabilities locate important resources.</a:t>
            </a:r>
            <a:endParaRPr>
              <a:solidFill>
                <a:schemeClr val="accent5"/>
              </a:solidFill>
            </a:endParaRPr>
          </a:p>
          <a:p>
            <a:pPr marL="0" lvl="0" indent="0" algn="l" rtl="0">
              <a:lnSpc>
                <a:spcPct val="115000"/>
              </a:lnSpc>
              <a:spcBef>
                <a:spcPts val="1600"/>
              </a:spcBef>
              <a:spcAft>
                <a:spcPts val="1600"/>
              </a:spcAft>
              <a:buSzPts val="1800"/>
              <a:buNone/>
            </a:pPr>
            <a:endParaRPr/>
          </a:p>
        </p:txBody>
      </p:sp>
      <p:sp>
        <p:nvSpPr>
          <p:cNvPr id="188" name="Google Shape;188;p11"/>
          <p:cNvSpPr txBox="1"/>
          <p:nvPr/>
        </p:nvSpPr>
        <p:spPr>
          <a:xfrm>
            <a:off x="5329525" y="1017725"/>
            <a:ext cx="3677100" cy="21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189" name="Google Shape;189;p11"/>
          <p:cNvPicPr preferRelativeResize="0"/>
          <p:nvPr/>
        </p:nvPicPr>
        <p:blipFill rotWithShape="1">
          <a:blip r:embed="rId3">
            <a:alphaModFix/>
          </a:blip>
          <a:srcRect/>
          <a:stretch/>
        </p:blipFill>
        <p:spPr>
          <a:xfrm>
            <a:off x="5406150" y="584275"/>
            <a:ext cx="3523826" cy="30815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8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additive="base">
                                        <p:cTn id="11" dur="1000"/>
                                        <p:tgtEl>
                                          <p:spTgt spid="1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My Future </a:t>
            </a:r>
            <a:endParaRPr/>
          </a:p>
        </p:txBody>
      </p:sp>
      <p:sp>
        <p:nvSpPr>
          <p:cNvPr id="195" name="Google Shape;195;p12"/>
          <p:cNvSpPr txBox="1">
            <a:spLocks noGrp="1"/>
          </p:cNvSpPr>
          <p:nvPr>
            <p:ph type="body" idx="1"/>
          </p:nvPr>
        </p:nvSpPr>
        <p:spPr>
          <a:xfrm>
            <a:off x="311700" y="1236625"/>
            <a:ext cx="4645800" cy="334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a:solidFill>
                  <a:schemeClr val="accent5"/>
                </a:solidFill>
              </a:rPr>
              <a:t>I have a passion for dancing.  My dream is to become a choreographer. </a:t>
            </a:r>
            <a:endParaRPr>
              <a:solidFill>
                <a:schemeClr val="accent5"/>
              </a:solidFill>
            </a:endParaRPr>
          </a:p>
          <a:p>
            <a:pPr marL="0" lvl="0" indent="0" algn="l" rtl="0">
              <a:lnSpc>
                <a:spcPct val="115000"/>
              </a:lnSpc>
              <a:spcBef>
                <a:spcPts val="0"/>
              </a:spcBef>
              <a:spcAft>
                <a:spcPts val="0"/>
              </a:spcAft>
              <a:buSzPts val="1800"/>
              <a:buNone/>
            </a:pPr>
            <a:endParaRPr>
              <a:solidFill>
                <a:schemeClr val="accent5"/>
              </a:solidFill>
            </a:endParaRPr>
          </a:p>
          <a:p>
            <a:pPr marL="0" lvl="0" indent="0" algn="l" rtl="0">
              <a:lnSpc>
                <a:spcPct val="115000"/>
              </a:lnSpc>
              <a:spcBef>
                <a:spcPts val="0"/>
              </a:spcBef>
              <a:spcAft>
                <a:spcPts val="0"/>
              </a:spcAft>
              <a:buSzPts val="1800"/>
              <a:buNone/>
            </a:pPr>
            <a:r>
              <a:rPr lang="en-GB">
                <a:solidFill>
                  <a:schemeClr val="accent5"/>
                </a:solidFill>
              </a:rPr>
              <a:t>Before Covid I had applied to work at the Segerstrom Dance Academy helping them with their administration and marketing tasks as well as assisting dance instructors with their students.  This program is designed for dancers with disabilities.  I hope to get to do this in the future.</a:t>
            </a:r>
            <a:endParaRPr>
              <a:solidFill>
                <a:schemeClr val="accent5"/>
              </a:solidFill>
            </a:endParaRPr>
          </a:p>
          <a:p>
            <a:pPr marL="0" lvl="0" indent="0" algn="l" rtl="0">
              <a:lnSpc>
                <a:spcPct val="115000"/>
              </a:lnSpc>
              <a:spcBef>
                <a:spcPts val="1600"/>
              </a:spcBef>
              <a:spcAft>
                <a:spcPts val="0"/>
              </a:spcAft>
              <a:buSzPts val="1800"/>
              <a:buNone/>
            </a:pPr>
            <a:endParaRPr>
              <a:solidFill>
                <a:schemeClr val="accent5"/>
              </a:solidFill>
            </a:endParaRPr>
          </a:p>
          <a:p>
            <a:pPr marL="0" lvl="0" indent="0" algn="l" rtl="0">
              <a:lnSpc>
                <a:spcPct val="115000"/>
              </a:lnSpc>
              <a:spcBef>
                <a:spcPts val="1600"/>
              </a:spcBef>
              <a:spcAft>
                <a:spcPts val="1600"/>
              </a:spcAft>
              <a:buSzPts val="1800"/>
              <a:buNone/>
            </a:pPr>
            <a:endParaRPr/>
          </a:p>
        </p:txBody>
      </p:sp>
      <p:pic>
        <p:nvPicPr>
          <p:cNvPr id="196" name="Google Shape;196;p12"/>
          <p:cNvPicPr preferRelativeResize="0"/>
          <p:nvPr/>
        </p:nvPicPr>
        <p:blipFill rotWithShape="1">
          <a:blip r:embed="rId3">
            <a:alphaModFix/>
          </a:blip>
          <a:srcRect/>
          <a:stretch/>
        </p:blipFill>
        <p:spPr>
          <a:xfrm>
            <a:off x="5524500" y="638175"/>
            <a:ext cx="2932975" cy="3760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200"/>
        <p:cNvGrpSpPr/>
        <p:nvPr/>
      </p:nvGrpSpPr>
      <p:grpSpPr>
        <a:xfrm>
          <a:off x="0" y="0"/>
          <a:ext cx="0" cy="0"/>
          <a:chOff x="0" y="0"/>
          <a:chExt cx="0" cy="0"/>
        </a:xfrm>
      </p:grpSpPr>
      <p:sp>
        <p:nvSpPr>
          <p:cNvPr id="201" name="Google Shape;201;p13"/>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My Future</a:t>
            </a:r>
            <a:endParaRPr/>
          </a:p>
        </p:txBody>
      </p:sp>
      <p:sp>
        <p:nvSpPr>
          <p:cNvPr id="202" name="Google Shape;202;p13"/>
          <p:cNvSpPr txBox="1">
            <a:spLocks noGrp="1"/>
          </p:cNvSpPr>
          <p:nvPr>
            <p:ph type="body" idx="1"/>
          </p:nvPr>
        </p:nvSpPr>
        <p:spPr>
          <a:xfrm>
            <a:off x="0" y="1254125"/>
            <a:ext cx="6419850" cy="3362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None/>
            </a:pPr>
            <a:r>
              <a:rPr lang="en-GB">
                <a:solidFill>
                  <a:schemeClr val="accent5"/>
                </a:solidFill>
              </a:rPr>
              <a:t>       I am currently dating a nice guy named Parth. He is a gentleman to me.  Our first date was right before Covid- 19.  We went to a formal dance and had a great time.</a:t>
            </a:r>
            <a:endParaRPr/>
          </a:p>
          <a:p>
            <a:pPr marL="457200" lvl="0" indent="-342900" algn="l" rtl="0">
              <a:lnSpc>
                <a:spcPct val="115000"/>
              </a:lnSpc>
              <a:spcBef>
                <a:spcPts val="0"/>
              </a:spcBef>
              <a:spcAft>
                <a:spcPts val="0"/>
              </a:spcAft>
              <a:buSzPts val="1800"/>
              <a:buNone/>
            </a:pPr>
            <a:endParaRPr>
              <a:solidFill>
                <a:schemeClr val="accent5"/>
              </a:solidFill>
            </a:endParaRPr>
          </a:p>
          <a:p>
            <a:pPr marL="457200" lvl="0" indent="-342900" algn="l" rtl="0">
              <a:lnSpc>
                <a:spcPct val="115000"/>
              </a:lnSpc>
              <a:spcBef>
                <a:spcPts val="0"/>
              </a:spcBef>
              <a:spcAft>
                <a:spcPts val="0"/>
              </a:spcAft>
              <a:buSzPts val="1800"/>
              <a:buNone/>
            </a:pPr>
            <a:r>
              <a:rPr lang="en-GB">
                <a:solidFill>
                  <a:schemeClr val="accent5"/>
                </a:solidFill>
              </a:rPr>
              <a:t>       We have not been able to go out on a date since but have had the chance to go on a picnic with our moms.  We do get the chance to hang out online though which has been a good way to get to know him better</a:t>
            </a:r>
            <a:endParaRPr/>
          </a:p>
          <a:p>
            <a:pPr marL="457200" lvl="0" indent="-342900" algn="l" rtl="0">
              <a:lnSpc>
                <a:spcPct val="115000"/>
              </a:lnSpc>
              <a:spcBef>
                <a:spcPts val="0"/>
              </a:spcBef>
              <a:spcAft>
                <a:spcPts val="0"/>
              </a:spcAft>
              <a:buSzPts val="1800"/>
              <a:buNone/>
            </a:pPr>
            <a:endParaRPr>
              <a:solidFill>
                <a:schemeClr val="accent5"/>
              </a:solidFill>
            </a:endParaRPr>
          </a:p>
          <a:p>
            <a:pPr marL="457200" lvl="0" indent="-342900" algn="l" rtl="0">
              <a:lnSpc>
                <a:spcPct val="115000"/>
              </a:lnSpc>
              <a:spcBef>
                <a:spcPts val="0"/>
              </a:spcBef>
              <a:spcAft>
                <a:spcPts val="0"/>
              </a:spcAft>
              <a:buSzPts val="1800"/>
              <a:buNone/>
            </a:pPr>
            <a:r>
              <a:rPr lang="en-GB">
                <a:solidFill>
                  <a:schemeClr val="accent5"/>
                </a:solidFill>
              </a:rPr>
              <a:t>       I am excited to see what our future holds for the both of us. </a:t>
            </a:r>
            <a:endParaRPr/>
          </a:p>
          <a:p>
            <a:pPr marL="457200" lvl="0" indent="-228600" algn="l" rtl="0">
              <a:lnSpc>
                <a:spcPct val="115000"/>
              </a:lnSpc>
              <a:spcBef>
                <a:spcPts val="0"/>
              </a:spcBef>
              <a:spcAft>
                <a:spcPts val="0"/>
              </a:spcAft>
              <a:buSzPts val="1800"/>
              <a:buNone/>
            </a:pPr>
            <a:endParaRPr/>
          </a:p>
        </p:txBody>
      </p:sp>
      <p:pic>
        <p:nvPicPr>
          <p:cNvPr id="203" name="Google Shape;203;p13" descr="C:\Users\Sandi\Desktop\shanel and parth.jpg"/>
          <p:cNvPicPr preferRelativeResize="0"/>
          <p:nvPr/>
        </p:nvPicPr>
        <p:blipFill rotWithShape="1">
          <a:blip r:embed="rId3">
            <a:alphaModFix/>
          </a:blip>
          <a:srcRect/>
          <a:stretch/>
        </p:blipFill>
        <p:spPr>
          <a:xfrm>
            <a:off x="6357938" y="251713"/>
            <a:ext cx="2281237" cy="45498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Living with Down Syndrome</a:t>
            </a:r>
            <a:endParaRPr/>
          </a:p>
        </p:txBody>
      </p:sp>
      <p:sp>
        <p:nvSpPr>
          <p:cNvPr id="121" name="Google Shape;121;p2"/>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a:solidFill>
                  <a:srgbClr val="FFD966"/>
                </a:solidFill>
              </a:rPr>
              <a:t>Sometimes I have a lot of ups and downs but mostly</a:t>
            </a: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 positive ups. Living with Down syndrome has taught </a:t>
            </a: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me patience, team work, about being a good friend to </a:t>
            </a: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everyone, and also to have positive attitude. </a:t>
            </a:r>
            <a:endParaRPr>
              <a:solidFill>
                <a:srgbClr val="FFD966"/>
              </a:solidFill>
            </a:endParaRPr>
          </a:p>
          <a:p>
            <a:pPr marL="0" lvl="0" indent="0" algn="l" rtl="0">
              <a:lnSpc>
                <a:spcPct val="115000"/>
              </a:lnSpc>
              <a:spcBef>
                <a:spcPts val="0"/>
              </a:spcBef>
              <a:spcAft>
                <a:spcPts val="0"/>
              </a:spcAft>
              <a:buSzPts val="1800"/>
              <a:buNone/>
            </a:pP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In my experience my family and friends are very important to me because they are supportive and help make my dreams and goals come true. Having Down syndrome makes me feel happy, special and proud of being myself.  </a:t>
            </a:r>
            <a:endParaRPr/>
          </a:p>
        </p:txBody>
      </p:sp>
      <p:pic>
        <p:nvPicPr>
          <p:cNvPr id="122" name="Google Shape;122;p2" descr="C:\Users\Sandi\Desktop\current files\photos\occ w tyus.jpg"/>
          <p:cNvPicPr preferRelativeResize="0"/>
          <p:nvPr/>
        </p:nvPicPr>
        <p:blipFill rotWithShape="1">
          <a:blip r:embed="rId3">
            <a:alphaModFix/>
          </a:blip>
          <a:srcRect/>
          <a:stretch/>
        </p:blipFill>
        <p:spPr>
          <a:xfrm>
            <a:off x="6134075" y="672350"/>
            <a:ext cx="2266800" cy="226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Elementary Years </a:t>
            </a:r>
            <a:endParaRPr/>
          </a:p>
        </p:txBody>
      </p:sp>
      <p:sp>
        <p:nvSpPr>
          <p:cNvPr id="128" name="Google Shape;128;p3"/>
          <p:cNvSpPr txBox="1">
            <a:spLocks noGrp="1"/>
          </p:cNvSpPr>
          <p:nvPr>
            <p:ph type="body" idx="1"/>
          </p:nvPr>
        </p:nvSpPr>
        <p:spPr>
          <a:xfrm>
            <a:off x="311700" y="1256675"/>
            <a:ext cx="8520600" cy="315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600">
                <a:solidFill>
                  <a:srgbClr val="FFD966"/>
                </a:solidFill>
              </a:rPr>
              <a:t>Early on I grew up to learn more about myself </a:t>
            </a:r>
            <a:endParaRPr sz="1600">
              <a:solidFill>
                <a:srgbClr val="FFD966"/>
              </a:solidFill>
            </a:endParaRPr>
          </a:p>
          <a:p>
            <a:pPr marL="0" lvl="0" indent="0" algn="l" rtl="0">
              <a:lnSpc>
                <a:spcPct val="115000"/>
              </a:lnSpc>
              <a:spcBef>
                <a:spcPts val="0"/>
              </a:spcBef>
              <a:spcAft>
                <a:spcPts val="0"/>
              </a:spcAft>
              <a:buSzPts val="1800"/>
              <a:buNone/>
            </a:pPr>
            <a:r>
              <a:rPr lang="en-GB" sz="1600">
                <a:solidFill>
                  <a:srgbClr val="FFD966"/>
                </a:solidFill>
              </a:rPr>
              <a:t>and my family’s Irish culture. I learned to love myself</a:t>
            </a:r>
            <a:endParaRPr sz="1600">
              <a:solidFill>
                <a:srgbClr val="FFD966"/>
              </a:solidFill>
            </a:endParaRPr>
          </a:p>
          <a:p>
            <a:pPr marL="0" lvl="0" indent="0" algn="l" rtl="0">
              <a:lnSpc>
                <a:spcPct val="115000"/>
              </a:lnSpc>
              <a:spcBef>
                <a:spcPts val="0"/>
              </a:spcBef>
              <a:spcAft>
                <a:spcPts val="0"/>
              </a:spcAft>
              <a:buSzPts val="1800"/>
              <a:buNone/>
            </a:pPr>
            <a:r>
              <a:rPr lang="en-GB" sz="1600">
                <a:solidFill>
                  <a:srgbClr val="FFD966"/>
                </a:solidFill>
              </a:rPr>
              <a:t> and my extra chromosome. </a:t>
            </a:r>
            <a:endParaRPr sz="1600">
              <a:solidFill>
                <a:srgbClr val="FFD966"/>
              </a:solidFill>
            </a:endParaRPr>
          </a:p>
          <a:p>
            <a:pPr marL="0" lvl="0" indent="0" algn="l" rtl="0">
              <a:lnSpc>
                <a:spcPct val="115000"/>
              </a:lnSpc>
              <a:spcBef>
                <a:spcPts val="0"/>
              </a:spcBef>
              <a:spcAft>
                <a:spcPts val="0"/>
              </a:spcAft>
              <a:buSzPts val="1800"/>
              <a:buNone/>
            </a:pPr>
            <a:endParaRPr sz="1600">
              <a:solidFill>
                <a:srgbClr val="FFD966"/>
              </a:solidFill>
            </a:endParaRPr>
          </a:p>
          <a:p>
            <a:pPr marL="0" lvl="0" indent="0" algn="l" rtl="0">
              <a:lnSpc>
                <a:spcPct val="115000"/>
              </a:lnSpc>
              <a:spcBef>
                <a:spcPts val="0"/>
              </a:spcBef>
              <a:spcAft>
                <a:spcPts val="0"/>
              </a:spcAft>
              <a:buSzPts val="1800"/>
              <a:buNone/>
            </a:pPr>
            <a:r>
              <a:rPr lang="en-GB" sz="1600">
                <a:solidFill>
                  <a:srgbClr val="FFD966"/>
                </a:solidFill>
              </a:rPr>
              <a:t>When I was younger I was always shy but learned to open up more in situations and become more comfortable in unfamiliar environments. I attended Victoria Elementary where I made many friends including my best friend Dylan. I was included in the general education classes. I participated in lots of activities outside of school also like Indian Maiden (YMCA) group. </a:t>
            </a:r>
            <a:endParaRPr sz="1600">
              <a:solidFill>
                <a:srgbClr val="FFD966"/>
              </a:solidFill>
            </a:endParaRPr>
          </a:p>
          <a:p>
            <a:pPr marL="0" lvl="0" indent="0" algn="l" rtl="0">
              <a:lnSpc>
                <a:spcPct val="115000"/>
              </a:lnSpc>
              <a:spcBef>
                <a:spcPts val="0"/>
              </a:spcBef>
              <a:spcAft>
                <a:spcPts val="0"/>
              </a:spcAft>
              <a:buSzPts val="1800"/>
              <a:buNone/>
            </a:pPr>
            <a:endParaRPr sz="1600">
              <a:solidFill>
                <a:srgbClr val="FFD966"/>
              </a:solidFill>
            </a:endParaRPr>
          </a:p>
          <a:p>
            <a:pPr marL="0" lvl="0" indent="0" algn="l" rtl="0">
              <a:lnSpc>
                <a:spcPct val="115000"/>
              </a:lnSpc>
              <a:spcBef>
                <a:spcPts val="0"/>
              </a:spcBef>
              <a:spcAft>
                <a:spcPts val="0"/>
              </a:spcAft>
              <a:buSzPts val="1800"/>
              <a:buNone/>
            </a:pPr>
            <a:r>
              <a:rPr lang="en-GB" sz="1600">
                <a:solidFill>
                  <a:srgbClr val="FFD966"/>
                </a:solidFill>
              </a:rPr>
              <a:t>Sometimes I would get mixed feelings but always kept a positive attitude.  My friends  would also agree I always smiled through. At a young age I felt included and that I fit wherever I went, both in public and private places.</a:t>
            </a:r>
            <a:endParaRPr sz="1400">
              <a:solidFill>
                <a:srgbClr val="FFD966"/>
              </a:solidFill>
            </a:endParaRPr>
          </a:p>
          <a:p>
            <a:pPr marL="0" lvl="0" indent="0" algn="l" rtl="0">
              <a:lnSpc>
                <a:spcPct val="115000"/>
              </a:lnSpc>
              <a:spcBef>
                <a:spcPts val="0"/>
              </a:spcBef>
              <a:spcAft>
                <a:spcPts val="0"/>
              </a:spcAft>
              <a:buSzPts val="1800"/>
              <a:buNone/>
            </a:pPr>
            <a:endParaRPr sz="1600">
              <a:solidFill>
                <a:srgbClr val="FFD966"/>
              </a:solidFill>
            </a:endParaRPr>
          </a:p>
          <a:p>
            <a:pPr marL="0" lvl="0" indent="0" algn="l" rtl="0">
              <a:lnSpc>
                <a:spcPct val="115000"/>
              </a:lnSpc>
              <a:spcBef>
                <a:spcPts val="0"/>
              </a:spcBef>
              <a:spcAft>
                <a:spcPts val="0"/>
              </a:spcAft>
              <a:buSzPts val="1800"/>
              <a:buNone/>
            </a:pPr>
            <a:endParaRPr sz="1600"/>
          </a:p>
        </p:txBody>
      </p:sp>
      <p:sp>
        <p:nvSpPr>
          <p:cNvPr id="129" name="Google Shape;129;p3"/>
          <p:cNvSpPr txBox="1"/>
          <p:nvPr/>
        </p:nvSpPr>
        <p:spPr>
          <a:xfrm>
            <a:off x="5027500" y="154700"/>
            <a:ext cx="3918900" cy="225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130" name="Google Shape;130;p3"/>
          <p:cNvPicPr preferRelativeResize="0"/>
          <p:nvPr/>
        </p:nvPicPr>
        <p:blipFill rotWithShape="1">
          <a:blip r:embed="rId3">
            <a:alphaModFix/>
          </a:blip>
          <a:srcRect/>
          <a:stretch/>
        </p:blipFill>
        <p:spPr>
          <a:xfrm>
            <a:off x="5048493" y="206275"/>
            <a:ext cx="3404206" cy="225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34"/>
        <p:cNvGrpSpPr/>
        <p:nvPr/>
      </p:nvGrpSpPr>
      <p:grpSpPr>
        <a:xfrm>
          <a:off x="0" y="0"/>
          <a:ext cx="0" cy="0"/>
          <a:chOff x="0" y="0"/>
          <a:chExt cx="0" cy="0"/>
        </a:xfrm>
      </p:grpSpPr>
      <p:sp>
        <p:nvSpPr>
          <p:cNvPr id="135" name="Google Shape;135;p4"/>
          <p:cNvSpPr txBox="1">
            <a:spLocks noGrp="1"/>
          </p:cNvSpPr>
          <p:nvPr>
            <p:ph type="title"/>
          </p:nvPr>
        </p:nvSpPr>
        <p:spPr>
          <a:xfrm>
            <a:off x="311700" y="5251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Elementary Years </a:t>
            </a:r>
            <a:endParaRPr/>
          </a:p>
        </p:txBody>
      </p:sp>
      <p:sp>
        <p:nvSpPr>
          <p:cNvPr id="136" name="Google Shape;136;p4"/>
          <p:cNvSpPr txBox="1">
            <a:spLocks noGrp="1"/>
          </p:cNvSpPr>
          <p:nvPr>
            <p:ph type="body" idx="1"/>
          </p:nvPr>
        </p:nvSpPr>
        <p:spPr>
          <a:xfrm>
            <a:off x="224925" y="1961002"/>
            <a:ext cx="8520600" cy="259994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rgbClr val="FFD966"/>
              </a:solidFill>
            </a:endParaRPr>
          </a:p>
          <a:p>
            <a:pPr marL="0" lvl="0" indent="0" algn="l" rtl="0">
              <a:lnSpc>
                <a:spcPct val="115000"/>
              </a:lnSpc>
              <a:spcBef>
                <a:spcPts val="0"/>
              </a:spcBef>
              <a:spcAft>
                <a:spcPts val="0"/>
              </a:spcAft>
              <a:buSzPts val="1800"/>
              <a:buNone/>
            </a:pP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latin typeface="Arial"/>
                <a:ea typeface="Arial"/>
                <a:cs typeface="Arial"/>
                <a:sym typeface="Arial"/>
              </a:rPr>
              <a:t>I participated in sports like soccer, T-ball/softball and gymnastics in our City programs. </a:t>
            </a:r>
            <a:endParaRPr>
              <a:solidFill>
                <a:srgbClr val="FFD966"/>
              </a:solidFill>
              <a:latin typeface="Arial"/>
              <a:ea typeface="Arial"/>
              <a:cs typeface="Arial"/>
              <a:sym typeface="Arial"/>
            </a:endParaRPr>
          </a:p>
          <a:p>
            <a:pPr marL="0" lvl="0" indent="0" algn="l" rtl="0">
              <a:lnSpc>
                <a:spcPct val="100000"/>
              </a:lnSpc>
              <a:spcBef>
                <a:spcPts val="1600"/>
              </a:spcBef>
              <a:spcAft>
                <a:spcPts val="0"/>
              </a:spcAft>
              <a:buSzPts val="1800"/>
              <a:buNone/>
            </a:pPr>
            <a:r>
              <a:rPr lang="en-GB">
                <a:solidFill>
                  <a:srgbClr val="FFD966"/>
                </a:solidFill>
                <a:latin typeface="Arial"/>
                <a:ea typeface="Arial"/>
                <a:cs typeface="Arial"/>
                <a:sym typeface="Arial"/>
              </a:rPr>
              <a:t>I was part of the school plays and even participated in community theater for a few years.</a:t>
            </a:r>
            <a:endParaRPr>
              <a:solidFill>
                <a:srgbClr val="FFD966"/>
              </a:solidFill>
              <a:latin typeface="Arial"/>
              <a:ea typeface="Arial"/>
              <a:cs typeface="Arial"/>
              <a:sym typeface="Arial"/>
            </a:endParaRPr>
          </a:p>
          <a:p>
            <a:pPr marL="0" lvl="0" indent="0" algn="l" rtl="0">
              <a:lnSpc>
                <a:spcPct val="115000"/>
              </a:lnSpc>
              <a:spcBef>
                <a:spcPts val="1600"/>
              </a:spcBef>
              <a:spcAft>
                <a:spcPts val="0"/>
              </a:spcAft>
              <a:buSzPts val="1800"/>
              <a:buNone/>
            </a:pPr>
            <a:r>
              <a:rPr lang="en-GB" sz="1700">
                <a:solidFill>
                  <a:srgbClr val="FFD966"/>
                </a:solidFill>
                <a:latin typeface="Arial"/>
                <a:ea typeface="Arial"/>
                <a:cs typeface="Arial"/>
                <a:sym typeface="Arial"/>
              </a:rPr>
              <a:t>Being a part of these groups helped me with my shyness and get to know new people.  </a:t>
            </a:r>
            <a:endParaRPr sz="1700">
              <a:solidFill>
                <a:srgbClr val="FFD966"/>
              </a:solidFill>
              <a:latin typeface="Arial"/>
              <a:ea typeface="Arial"/>
              <a:cs typeface="Arial"/>
              <a:sym typeface="Arial"/>
            </a:endParaRPr>
          </a:p>
        </p:txBody>
      </p:sp>
      <p:pic>
        <p:nvPicPr>
          <p:cNvPr id="137" name="Google Shape;137;p4"/>
          <p:cNvPicPr preferRelativeResize="0"/>
          <p:nvPr/>
        </p:nvPicPr>
        <p:blipFill rotWithShape="1">
          <a:blip r:embed="rId3">
            <a:alphaModFix/>
          </a:blip>
          <a:srcRect/>
          <a:stretch/>
        </p:blipFill>
        <p:spPr>
          <a:xfrm>
            <a:off x="5172150" y="161925"/>
            <a:ext cx="3564899" cy="23914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Other Activities </a:t>
            </a:r>
            <a:endParaRPr/>
          </a:p>
        </p:txBody>
      </p:sp>
      <p:sp>
        <p:nvSpPr>
          <p:cNvPr id="143" name="Google Shape;143;p5"/>
          <p:cNvSpPr txBox="1">
            <a:spLocks noGrp="1"/>
          </p:cNvSpPr>
          <p:nvPr>
            <p:ph type="body" idx="1"/>
          </p:nvPr>
        </p:nvSpPr>
        <p:spPr>
          <a:xfrm>
            <a:off x="308472" y="1344058"/>
            <a:ext cx="5409283" cy="328302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a:solidFill>
                  <a:srgbClr val="FFD966"/>
                </a:solidFill>
              </a:rPr>
              <a:t>I participated in a lot of activities for people with disabilities as well, like skiing and gymnastics.</a:t>
            </a:r>
            <a:endParaRPr/>
          </a:p>
          <a:p>
            <a:pPr marL="0" lvl="0" indent="0" algn="l" rtl="0">
              <a:lnSpc>
                <a:spcPct val="115000"/>
              </a:lnSpc>
              <a:spcBef>
                <a:spcPts val="0"/>
              </a:spcBef>
              <a:spcAft>
                <a:spcPts val="0"/>
              </a:spcAft>
              <a:buSzPts val="1800"/>
              <a:buNone/>
            </a:pP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I felt very accomplished on the ski team  -</a:t>
            </a:r>
            <a:br>
              <a:rPr lang="en-GB">
                <a:solidFill>
                  <a:srgbClr val="FFD966"/>
                </a:solidFill>
              </a:rPr>
            </a:br>
            <a:r>
              <a:rPr lang="en-GB">
                <a:solidFill>
                  <a:srgbClr val="FFD966"/>
                </a:solidFill>
              </a:rPr>
              <a:t>I was the coach’s secret weapon and always </a:t>
            </a:r>
            <a:br>
              <a:rPr lang="en-GB">
                <a:solidFill>
                  <a:srgbClr val="FFD966"/>
                </a:solidFill>
              </a:rPr>
            </a:br>
            <a:r>
              <a:rPr lang="en-GB">
                <a:solidFill>
                  <a:srgbClr val="FFD966"/>
                </a:solidFill>
              </a:rPr>
              <a:t>received a medal.</a:t>
            </a:r>
            <a:endParaRPr>
              <a:solidFill>
                <a:srgbClr val="FFD966"/>
              </a:solidFill>
            </a:endParaRPr>
          </a:p>
          <a:p>
            <a:pPr marL="0" lvl="0" indent="0" algn="l" rtl="0">
              <a:lnSpc>
                <a:spcPct val="115000"/>
              </a:lnSpc>
              <a:spcBef>
                <a:spcPts val="0"/>
              </a:spcBef>
              <a:spcAft>
                <a:spcPts val="0"/>
              </a:spcAft>
              <a:buSzPts val="1800"/>
              <a:buNone/>
            </a:pPr>
            <a:br>
              <a:rPr lang="en-GB">
                <a:solidFill>
                  <a:srgbClr val="FFD966"/>
                </a:solidFill>
              </a:rPr>
            </a:br>
            <a:r>
              <a:rPr lang="en-GB">
                <a:solidFill>
                  <a:srgbClr val="FFD966"/>
                </a:solidFill>
              </a:rPr>
              <a:t>Being in these programs allowed me to stay</a:t>
            </a: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 active and meet all kinds of people living</a:t>
            </a:r>
            <a:endParaRPr>
              <a:solidFill>
                <a:srgbClr val="FFD966"/>
              </a:solidFill>
            </a:endParaRPr>
          </a:p>
          <a:p>
            <a:pPr marL="0" lvl="0" indent="0" algn="l" rtl="0">
              <a:lnSpc>
                <a:spcPct val="115000"/>
              </a:lnSpc>
              <a:spcBef>
                <a:spcPts val="0"/>
              </a:spcBef>
              <a:spcAft>
                <a:spcPts val="0"/>
              </a:spcAft>
              <a:buSzPts val="1800"/>
              <a:buNone/>
            </a:pPr>
            <a:r>
              <a:rPr lang="en-GB">
                <a:solidFill>
                  <a:srgbClr val="FFD966"/>
                </a:solidFill>
              </a:rPr>
              <a:t> with and without disabilities.</a:t>
            </a:r>
            <a:endParaRPr>
              <a:solidFill>
                <a:srgbClr val="FFD966"/>
              </a:solidFill>
            </a:endParaRPr>
          </a:p>
        </p:txBody>
      </p:sp>
      <p:pic>
        <p:nvPicPr>
          <p:cNvPr id="144" name="Google Shape;144;p5" descr="young skiier"/>
          <p:cNvPicPr preferRelativeResize="0"/>
          <p:nvPr/>
        </p:nvPicPr>
        <p:blipFill rotWithShape="1">
          <a:blip r:embed="rId3">
            <a:alphaModFix/>
          </a:blip>
          <a:srcRect/>
          <a:stretch/>
        </p:blipFill>
        <p:spPr>
          <a:xfrm>
            <a:off x="6133625" y="100050"/>
            <a:ext cx="2905126" cy="2173674"/>
          </a:xfrm>
          <a:prstGeom prst="rect">
            <a:avLst/>
          </a:prstGeom>
          <a:noFill/>
          <a:ln>
            <a:noFill/>
          </a:ln>
        </p:spPr>
      </p:pic>
      <p:pic>
        <p:nvPicPr>
          <p:cNvPr id="145" name="Google Shape;145;p5"/>
          <p:cNvPicPr preferRelativeResize="0"/>
          <p:nvPr/>
        </p:nvPicPr>
        <p:blipFill rotWithShape="1">
          <a:blip r:embed="rId4">
            <a:alphaModFix/>
          </a:blip>
          <a:srcRect/>
          <a:stretch/>
        </p:blipFill>
        <p:spPr>
          <a:xfrm>
            <a:off x="5014273" y="2438075"/>
            <a:ext cx="3165251" cy="2373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1000"/>
                                        <p:tgtEl>
                                          <p:spTgt spid="14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10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237325" y="223975"/>
            <a:ext cx="8520600" cy="64635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sz="2400"/>
              <a:t>Newport Harbor High School </a:t>
            </a:r>
            <a:endParaRPr sz="2400"/>
          </a:p>
          <a:p>
            <a:pPr marL="0" lvl="0" indent="0" algn="l" rtl="0">
              <a:lnSpc>
                <a:spcPct val="100000"/>
              </a:lnSpc>
              <a:spcBef>
                <a:spcPts val="0"/>
              </a:spcBef>
              <a:spcAft>
                <a:spcPts val="0"/>
              </a:spcAft>
              <a:buSzPts val="3200"/>
              <a:buNone/>
            </a:pPr>
            <a:endParaRPr/>
          </a:p>
        </p:txBody>
      </p:sp>
      <p:sp>
        <p:nvSpPr>
          <p:cNvPr id="151" name="Google Shape;151;p6"/>
          <p:cNvSpPr txBox="1">
            <a:spLocks noGrp="1"/>
          </p:cNvSpPr>
          <p:nvPr>
            <p:ph type="body" idx="1"/>
          </p:nvPr>
        </p:nvSpPr>
        <p:spPr>
          <a:xfrm>
            <a:off x="324100" y="1156771"/>
            <a:ext cx="5878396" cy="34482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GB" b="1">
                <a:solidFill>
                  <a:schemeClr val="accent5"/>
                </a:solidFill>
              </a:rPr>
              <a:t>Through grade school I found I had a love for learning and that continued to high school. </a:t>
            </a:r>
            <a:endParaRPr b="1">
              <a:solidFill>
                <a:schemeClr val="accent5"/>
              </a:solidFill>
            </a:endParaRPr>
          </a:p>
          <a:p>
            <a:pPr marL="0" lvl="0" indent="0" algn="l" rtl="0">
              <a:lnSpc>
                <a:spcPct val="100000"/>
              </a:lnSpc>
              <a:spcBef>
                <a:spcPts val="0"/>
              </a:spcBef>
              <a:spcAft>
                <a:spcPts val="0"/>
              </a:spcAft>
              <a:buSzPts val="1800"/>
              <a:buNone/>
            </a:pPr>
            <a:br>
              <a:rPr lang="en-GB" b="1">
                <a:solidFill>
                  <a:schemeClr val="accent5"/>
                </a:solidFill>
              </a:rPr>
            </a:br>
            <a:r>
              <a:rPr lang="en-GB" b="1">
                <a:solidFill>
                  <a:schemeClr val="accent5"/>
                </a:solidFill>
              </a:rPr>
              <a:t>I was nervous to start as the only person living with Down syndrome at school, but my coordinator introduced me as a “Newport Harbor High Student”  not a special needs student and I got to continue in the general education classes.</a:t>
            </a:r>
            <a:endParaRPr/>
          </a:p>
          <a:p>
            <a:pPr marL="0" lvl="0" indent="0" algn="l" rtl="0">
              <a:lnSpc>
                <a:spcPct val="100000"/>
              </a:lnSpc>
              <a:spcBef>
                <a:spcPts val="0"/>
              </a:spcBef>
              <a:spcAft>
                <a:spcPts val="0"/>
              </a:spcAft>
              <a:buSzPts val="1800"/>
              <a:buNone/>
            </a:pPr>
            <a:endParaRPr b="1">
              <a:solidFill>
                <a:schemeClr val="accent5"/>
              </a:solidFill>
            </a:endParaRPr>
          </a:p>
          <a:p>
            <a:pPr marL="0" lvl="0" indent="0" algn="l" rtl="0">
              <a:lnSpc>
                <a:spcPct val="100000"/>
              </a:lnSpc>
              <a:spcBef>
                <a:spcPts val="0"/>
              </a:spcBef>
              <a:spcAft>
                <a:spcPts val="0"/>
              </a:spcAft>
              <a:buSzPts val="1800"/>
              <a:buNone/>
            </a:pPr>
            <a:r>
              <a:rPr lang="en-GB" b="1">
                <a:solidFill>
                  <a:schemeClr val="accent5"/>
                </a:solidFill>
              </a:rPr>
              <a:t>I felt very comfortable and included, and learned a lot of important things about life that I would not have if I was not in general education classes.</a:t>
            </a:r>
            <a:endParaRPr b="1">
              <a:solidFill>
                <a:schemeClr val="accent5"/>
              </a:solidFill>
            </a:endParaRPr>
          </a:p>
          <a:p>
            <a:pPr marL="0" lvl="0" indent="0" algn="l" rtl="0">
              <a:lnSpc>
                <a:spcPct val="115000"/>
              </a:lnSpc>
              <a:spcBef>
                <a:spcPts val="1600"/>
              </a:spcBef>
              <a:spcAft>
                <a:spcPts val="1600"/>
              </a:spcAft>
              <a:buSzPts val="1800"/>
              <a:buNone/>
            </a:pPr>
            <a:endParaRPr/>
          </a:p>
        </p:txBody>
      </p:sp>
      <p:pic>
        <p:nvPicPr>
          <p:cNvPr id="152" name="Google Shape;152;p6"/>
          <p:cNvPicPr preferRelativeResize="0"/>
          <p:nvPr/>
        </p:nvPicPr>
        <p:blipFill rotWithShape="1">
          <a:blip r:embed="rId3">
            <a:alphaModFix/>
          </a:blip>
          <a:srcRect/>
          <a:stretch/>
        </p:blipFill>
        <p:spPr>
          <a:xfrm>
            <a:off x="6544020" y="0"/>
            <a:ext cx="2457401" cy="2206523"/>
          </a:xfrm>
          <a:prstGeom prst="rect">
            <a:avLst/>
          </a:prstGeom>
          <a:noFill/>
          <a:ln>
            <a:noFill/>
          </a:ln>
        </p:spPr>
      </p:pic>
      <p:pic>
        <p:nvPicPr>
          <p:cNvPr id="153" name="Google Shape;153;p6"/>
          <p:cNvPicPr preferRelativeResize="0"/>
          <p:nvPr/>
        </p:nvPicPr>
        <p:blipFill rotWithShape="1">
          <a:blip r:embed="rId4">
            <a:alphaModFix/>
          </a:blip>
          <a:srcRect/>
          <a:stretch/>
        </p:blipFill>
        <p:spPr>
          <a:xfrm>
            <a:off x="6665205" y="2357610"/>
            <a:ext cx="2170666" cy="26201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311700" y="253388"/>
            <a:ext cx="8520600" cy="76433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Newport Harbor High School</a:t>
            </a:r>
            <a:endParaRPr/>
          </a:p>
        </p:txBody>
      </p:sp>
      <p:sp>
        <p:nvSpPr>
          <p:cNvPr id="159" name="Google Shape;159;p7"/>
          <p:cNvSpPr txBox="1">
            <a:spLocks noGrp="1"/>
          </p:cNvSpPr>
          <p:nvPr>
            <p:ph type="body" idx="1"/>
          </p:nvPr>
        </p:nvSpPr>
        <p:spPr>
          <a:xfrm>
            <a:off x="311700" y="848299"/>
            <a:ext cx="5660475" cy="38999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600"/>
              </a:spcBef>
              <a:spcAft>
                <a:spcPts val="0"/>
              </a:spcAft>
              <a:buSzPts val="1800"/>
              <a:buNone/>
            </a:pPr>
            <a:r>
              <a:rPr lang="en-GB" b="1">
                <a:solidFill>
                  <a:schemeClr val="accent5"/>
                </a:solidFill>
              </a:rPr>
              <a:t>I joined clubs such as Young Life,  Federation for Christian Athletes and ones helping animals and people in different countries.</a:t>
            </a:r>
            <a:endParaRPr/>
          </a:p>
          <a:p>
            <a:pPr marL="0" lvl="0" indent="0" algn="l" rtl="0">
              <a:lnSpc>
                <a:spcPct val="100000"/>
              </a:lnSpc>
              <a:spcBef>
                <a:spcPts val="1600"/>
              </a:spcBef>
              <a:spcAft>
                <a:spcPts val="0"/>
              </a:spcAft>
              <a:buSzPts val="1800"/>
              <a:buNone/>
            </a:pPr>
            <a:r>
              <a:rPr lang="en-GB" b="1">
                <a:solidFill>
                  <a:schemeClr val="accent5"/>
                </a:solidFill>
              </a:rPr>
              <a:t>The best thing I did was to join the dance program.  I danced all four years and even got to do a solo for over 350 people my senior year!</a:t>
            </a:r>
            <a:endParaRPr b="1">
              <a:solidFill>
                <a:schemeClr val="accent5"/>
              </a:solidFill>
            </a:endParaRPr>
          </a:p>
          <a:p>
            <a:pPr marL="0" lvl="0" indent="0" algn="l" rtl="0">
              <a:lnSpc>
                <a:spcPct val="100000"/>
              </a:lnSpc>
              <a:spcBef>
                <a:spcPts val="1600"/>
              </a:spcBef>
              <a:spcAft>
                <a:spcPts val="0"/>
              </a:spcAft>
              <a:buSzPts val="1800"/>
              <a:buNone/>
            </a:pPr>
            <a:r>
              <a:rPr lang="en-GB" b="1">
                <a:solidFill>
                  <a:schemeClr val="accent5"/>
                </a:solidFill>
              </a:rPr>
              <a:t>Getting involved in school groups was  an opportunity to learn more new stuff and to hang out with friends outside of the school day. </a:t>
            </a:r>
            <a:endParaRPr/>
          </a:p>
          <a:p>
            <a:pPr marL="0" lvl="0" indent="0" algn="l" rtl="0">
              <a:lnSpc>
                <a:spcPct val="100000"/>
              </a:lnSpc>
              <a:spcBef>
                <a:spcPts val="1600"/>
              </a:spcBef>
              <a:spcAft>
                <a:spcPts val="0"/>
              </a:spcAft>
              <a:buSzPts val="1800"/>
              <a:buNone/>
            </a:pPr>
            <a:r>
              <a:rPr lang="en-GB" b="1">
                <a:solidFill>
                  <a:schemeClr val="accent5"/>
                </a:solidFill>
              </a:rPr>
              <a:t>I became the first student with Down syndrome to receive a high school diploma in the Newport Mesa School District!!</a:t>
            </a:r>
            <a:endParaRPr b="1">
              <a:solidFill>
                <a:schemeClr val="accent5"/>
              </a:solidFill>
            </a:endParaRPr>
          </a:p>
          <a:p>
            <a:pPr marL="457200" lvl="0" indent="-342900" algn="l" rtl="0">
              <a:lnSpc>
                <a:spcPct val="115000"/>
              </a:lnSpc>
              <a:spcBef>
                <a:spcPts val="0"/>
              </a:spcBef>
              <a:spcAft>
                <a:spcPts val="0"/>
              </a:spcAft>
              <a:buSzPts val="1800"/>
              <a:buNone/>
            </a:pPr>
            <a:endParaRPr/>
          </a:p>
        </p:txBody>
      </p:sp>
      <p:pic>
        <p:nvPicPr>
          <p:cNvPr id="160" name="Google Shape;160;p7" descr="shanel ready to dance"/>
          <p:cNvPicPr preferRelativeResize="0"/>
          <p:nvPr/>
        </p:nvPicPr>
        <p:blipFill rotWithShape="1">
          <a:blip r:embed="rId3">
            <a:alphaModFix/>
          </a:blip>
          <a:srcRect/>
          <a:stretch/>
        </p:blipFill>
        <p:spPr>
          <a:xfrm>
            <a:off x="6122314" y="586992"/>
            <a:ext cx="3021686" cy="40395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311700" y="215050"/>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Today</a:t>
            </a:r>
            <a:endParaRPr/>
          </a:p>
        </p:txBody>
      </p:sp>
      <p:sp>
        <p:nvSpPr>
          <p:cNvPr id="166" name="Google Shape;166;p8"/>
          <p:cNvSpPr txBox="1">
            <a:spLocks noGrp="1"/>
          </p:cNvSpPr>
          <p:nvPr>
            <p:ph type="body" idx="1"/>
          </p:nvPr>
        </p:nvSpPr>
        <p:spPr>
          <a:xfrm>
            <a:off x="259820" y="1250950"/>
            <a:ext cx="6257713" cy="328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400" b="1">
                <a:solidFill>
                  <a:schemeClr val="accent5"/>
                </a:solidFill>
              </a:rPr>
              <a:t>I am currently attending my first semester at Coastline Community College taking a culinary and an employability class.  Cooking is a passion of mine so taking this class will give me a chance to learn more. </a:t>
            </a:r>
            <a:endParaRPr sz="1400" b="1">
              <a:solidFill>
                <a:schemeClr val="accent5"/>
              </a:solidFill>
            </a:endParaRPr>
          </a:p>
          <a:p>
            <a:pPr marL="0" lvl="0" indent="0" algn="l" rtl="0">
              <a:lnSpc>
                <a:spcPct val="115000"/>
              </a:lnSpc>
              <a:spcBef>
                <a:spcPts val="0"/>
              </a:spcBef>
              <a:spcAft>
                <a:spcPts val="0"/>
              </a:spcAft>
              <a:buSzPts val="1800"/>
              <a:buNone/>
            </a:pPr>
            <a:br>
              <a:rPr lang="en-GB" sz="1400" b="1">
                <a:solidFill>
                  <a:schemeClr val="accent5"/>
                </a:solidFill>
              </a:rPr>
            </a:br>
            <a:r>
              <a:rPr lang="en-GB" sz="1400" b="1">
                <a:solidFill>
                  <a:schemeClr val="accent5"/>
                </a:solidFill>
              </a:rPr>
              <a:t>I’ve also  been a student at  Orange Coast College for over 7 years. I love to learn new things in the classes that I take.  I’ve taken many courses such as computer skills, typing, ethics, history of rock and roll as well as jazz, mysticism and meditation class. </a:t>
            </a:r>
            <a:endParaRPr sz="1400" b="1">
              <a:solidFill>
                <a:schemeClr val="accent5"/>
              </a:solidFill>
            </a:endParaRPr>
          </a:p>
          <a:p>
            <a:pPr marL="0" lvl="0" indent="0" algn="l" rtl="0">
              <a:lnSpc>
                <a:spcPct val="115000"/>
              </a:lnSpc>
              <a:spcBef>
                <a:spcPts val="0"/>
              </a:spcBef>
              <a:spcAft>
                <a:spcPts val="0"/>
              </a:spcAft>
              <a:buSzPts val="1800"/>
              <a:buNone/>
            </a:pPr>
            <a:endParaRPr sz="1400" b="1">
              <a:solidFill>
                <a:schemeClr val="accent5"/>
              </a:solidFill>
            </a:endParaRPr>
          </a:p>
          <a:p>
            <a:pPr marL="0" lvl="0" indent="0" algn="l" rtl="0">
              <a:lnSpc>
                <a:spcPct val="115000"/>
              </a:lnSpc>
              <a:spcBef>
                <a:spcPts val="0"/>
              </a:spcBef>
              <a:spcAft>
                <a:spcPts val="0"/>
              </a:spcAft>
              <a:buSzPts val="1800"/>
              <a:buNone/>
            </a:pPr>
            <a:r>
              <a:rPr lang="en-GB" sz="1400" b="1">
                <a:solidFill>
                  <a:schemeClr val="accent5"/>
                </a:solidFill>
              </a:rPr>
              <a:t>Each semester I also take a dance class.   I have  take tap, modern/lyrical, jazz, middle eastern, Latin, hip hop and ballet.  I also have started taken choreography classes and am creating my own dances now.</a:t>
            </a:r>
            <a:endParaRPr sz="1400" b="1">
              <a:solidFill>
                <a:schemeClr val="accent5"/>
              </a:solidFill>
            </a:endParaRPr>
          </a:p>
          <a:p>
            <a:pPr marL="0" lvl="0" indent="0" algn="l" rtl="0">
              <a:lnSpc>
                <a:spcPct val="115000"/>
              </a:lnSpc>
              <a:spcBef>
                <a:spcPts val="0"/>
              </a:spcBef>
              <a:spcAft>
                <a:spcPts val="0"/>
              </a:spcAft>
              <a:buSzPts val="1800"/>
              <a:buNone/>
            </a:pPr>
            <a:endParaRPr sz="1400" b="1">
              <a:solidFill>
                <a:schemeClr val="accent5"/>
              </a:solidFill>
            </a:endParaRPr>
          </a:p>
          <a:p>
            <a:pPr marL="0" lvl="0" indent="0" algn="l" rtl="0">
              <a:lnSpc>
                <a:spcPct val="115000"/>
              </a:lnSpc>
              <a:spcBef>
                <a:spcPts val="0"/>
              </a:spcBef>
              <a:spcAft>
                <a:spcPts val="0"/>
              </a:spcAft>
              <a:buSzPts val="1800"/>
              <a:buNone/>
            </a:pPr>
            <a:endParaRPr sz="1400" b="1">
              <a:solidFill>
                <a:schemeClr val="accent5"/>
              </a:solidFill>
            </a:endParaRPr>
          </a:p>
          <a:p>
            <a:pPr marL="0" lvl="0" indent="0" algn="l" rtl="0">
              <a:lnSpc>
                <a:spcPct val="115000"/>
              </a:lnSpc>
              <a:spcBef>
                <a:spcPts val="0"/>
              </a:spcBef>
              <a:spcAft>
                <a:spcPts val="0"/>
              </a:spcAft>
              <a:buSzPts val="1800"/>
              <a:buNone/>
            </a:pPr>
            <a:endParaRPr sz="1700"/>
          </a:p>
        </p:txBody>
      </p:sp>
      <p:pic>
        <p:nvPicPr>
          <p:cNvPr id="167" name="Google Shape;167;p8"/>
          <p:cNvPicPr preferRelativeResize="0"/>
          <p:nvPr/>
        </p:nvPicPr>
        <p:blipFill rotWithShape="1">
          <a:blip r:embed="rId3">
            <a:alphaModFix/>
          </a:blip>
          <a:srcRect/>
          <a:stretch/>
        </p:blipFill>
        <p:spPr>
          <a:xfrm>
            <a:off x="6592393" y="797863"/>
            <a:ext cx="2460400" cy="328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71"/>
        <p:cNvGrpSpPr/>
        <p:nvPr/>
      </p:nvGrpSpPr>
      <p:grpSpPr>
        <a:xfrm>
          <a:off x="0" y="0"/>
          <a:ext cx="0" cy="0"/>
          <a:chOff x="0" y="0"/>
          <a:chExt cx="0" cy="0"/>
        </a:xfrm>
      </p:grpSpPr>
      <p:sp>
        <p:nvSpPr>
          <p:cNvPr id="172" name="Google Shape;172;p9"/>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GB"/>
              <a:t>Today</a:t>
            </a:r>
            <a:endParaRPr/>
          </a:p>
        </p:txBody>
      </p:sp>
      <p:sp>
        <p:nvSpPr>
          <p:cNvPr id="173" name="Google Shape;173;p9"/>
          <p:cNvSpPr txBox="1">
            <a:spLocks noGrp="1"/>
          </p:cNvSpPr>
          <p:nvPr>
            <p:ph type="body" idx="1"/>
          </p:nvPr>
        </p:nvSpPr>
        <p:spPr>
          <a:xfrm>
            <a:off x="311700" y="1212850"/>
            <a:ext cx="5517600" cy="335585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b="1">
                <a:solidFill>
                  <a:schemeClr val="accent5"/>
                </a:solidFill>
              </a:rPr>
              <a:t>I enjoy taking many  classes that interest me. I have always focused on learning and staying active academica</a:t>
            </a:r>
            <a:r>
              <a:rPr lang="en-GB" b="1">
                <a:solidFill>
                  <a:srgbClr val="F1C232"/>
                </a:solidFill>
              </a:rPr>
              <a:t>lly. </a:t>
            </a:r>
            <a:r>
              <a:rPr lang="en-GB" b="1">
                <a:solidFill>
                  <a:schemeClr val="accent5"/>
                </a:solidFill>
              </a:rPr>
              <a:t>I  like to do homework and keep myself busy with reading.  Sometimes I don’t pass a class but I enjoy learning and even though I might not get it all, I learn something every time.</a:t>
            </a:r>
            <a:br>
              <a:rPr lang="en-GB" b="1">
                <a:solidFill>
                  <a:schemeClr val="accent5"/>
                </a:solidFill>
              </a:rPr>
            </a:br>
            <a:endParaRPr b="1">
              <a:solidFill>
                <a:schemeClr val="accent5"/>
              </a:solidFill>
            </a:endParaRPr>
          </a:p>
          <a:p>
            <a:pPr marL="0" lvl="0" indent="0" algn="l" rtl="0">
              <a:lnSpc>
                <a:spcPct val="115000"/>
              </a:lnSpc>
              <a:spcBef>
                <a:spcPts val="0"/>
              </a:spcBef>
              <a:spcAft>
                <a:spcPts val="0"/>
              </a:spcAft>
              <a:buSzPts val="1800"/>
              <a:buNone/>
            </a:pPr>
            <a:r>
              <a:rPr lang="en-GB" b="1">
                <a:solidFill>
                  <a:schemeClr val="accent5"/>
                </a:solidFill>
              </a:rPr>
              <a:t>I have a great support system and I have a lot of friends with and without Down syndrome that I can trust to help me be the best I can be.</a:t>
            </a:r>
            <a:endParaRPr b="1">
              <a:solidFill>
                <a:schemeClr val="accent5"/>
              </a:solidFill>
            </a:endParaRPr>
          </a:p>
          <a:p>
            <a:pPr marL="0" lvl="0" indent="0" algn="l" rtl="0">
              <a:lnSpc>
                <a:spcPct val="115000"/>
              </a:lnSpc>
              <a:spcBef>
                <a:spcPts val="0"/>
              </a:spcBef>
              <a:spcAft>
                <a:spcPts val="0"/>
              </a:spcAft>
              <a:buSzPts val="1800"/>
              <a:buNone/>
            </a:pPr>
            <a:endParaRPr b="1">
              <a:solidFill>
                <a:schemeClr val="accent5"/>
              </a:solidFill>
            </a:endParaRPr>
          </a:p>
          <a:p>
            <a:pPr marL="457200" lvl="0" indent="-342900" algn="l" rtl="0">
              <a:lnSpc>
                <a:spcPct val="115000"/>
              </a:lnSpc>
              <a:spcBef>
                <a:spcPts val="0"/>
              </a:spcBef>
              <a:spcAft>
                <a:spcPts val="0"/>
              </a:spcAft>
              <a:buSzPts val="1800"/>
              <a:buNone/>
            </a:pPr>
            <a:endParaRPr/>
          </a:p>
        </p:txBody>
      </p:sp>
      <p:pic>
        <p:nvPicPr>
          <p:cNvPr id="174" name="Google Shape;174;p9" descr="C:\Users\Sandi\Desktop\current files\photos\laff club dance party.jpg"/>
          <p:cNvPicPr preferRelativeResize="0"/>
          <p:nvPr/>
        </p:nvPicPr>
        <p:blipFill rotWithShape="1">
          <a:blip r:embed="rId3">
            <a:alphaModFix/>
          </a:blip>
          <a:srcRect/>
          <a:stretch/>
        </p:blipFill>
        <p:spPr>
          <a:xfrm>
            <a:off x="5797550" y="133350"/>
            <a:ext cx="3225800" cy="2419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1118</Words>
  <Application>Microsoft Office PowerPoint</Application>
  <PresentationFormat>On-screen Show (16:9)</PresentationFormat>
  <Paragraphs>66</Paragraphs>
  <Slides>13</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Lato</vt:lpstr>
      <vt:lpstr>Playfair Display</vt:lpstr>
      <vt:lpstr>Simple Light</vt:lpstr>
      <vt:lpstr>Blue &amp; Gold</vt:lpstr>
      <vt:lpstr>My Awesome Life  By Shanel Ames</vt:lpstr>
      <vt:lpstr>Living with Down Syndrome</vt:lpstr>
      <vt:lpstr>Elementary Years </vt:lpstr>
      <vt:lpstr>Elementary Years </vt:lpstr>
      <vt:lpstr>Other Activities </vt:lpstr>
      <vt:lpstr>Newport Harbor High School  </vt:lpstr>
      <vt:lpstr>Newport Harbor High School</vt:lpstr>
      <vt:lpstr>Today</vt:lpstr>
      <vt:lpstr>Today</vt:lpstr>
      <vt:lpstr>Today </vt:lpstr>
      <vt:lpstr>My Future </vt:lpstr>
      <vt:lpstr>My Future </vt:lpstr>
      <vt:lpstr>My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Awesome Life  By Shanel Ames</dc:title>
  <dc:creator>Sandi</dc:creator>
  <cp:lastModifiedBy>Timothea Carone</cp:lastModifiedBy>
  <cp:revision>1</cp:revision>
  <dcterms:modified xsi:type="dcterms:W3CDTF">2021-02-17T02:00:30Z</dcterms:modified>
</cp:coreProperties>
</file>